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3400" cy="7556500"/>
  <p:notesSz cx="10693400" cy="75565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316" y="-7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845D3-526D-439F-B908-F8412AE170E7}" type="datetimeFigureOut">
              <a:rPr lang="it-IT" smtClean="0"/>
              <a:t>14/09/2018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80C1D-6AEF-4AC7-92CB-56CD2F7F4E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9916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80C1D-6AEF-4AC7-92CB-56CD2F7F4EE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5624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Rettangolo con angoli arrotondati 215">
            <a:extLst>
              <a:ext uri="{FF2B5EF4-FFF2-40B4-BE49-F238E27FC236}">
                <a16:creationId xmlns:a16="http://schemas.microsoft.com/office/drawing/2014/main" xmlns="" id="{B4329B12-A228-489A-B671-5BEF97E6B8CC}"/>
              </a:ext>
            </a:extLst>
          </p:cNvPr>
          <p:cNvSpPr/>
          <p:nvPr/>
        </p:nvSpPr>
        <p:spPr>
          <a:xfrm>
            <a:off x="6490091" y="3468043"/>
            <a:ext cx="1892669" cy="857093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Coordinamento Servizio Socio-Sanitario</a:t>
            </a:r>
          </a:p>
          <a:p>
            <a:pPr algn="ctr"/>
            <a:r>
              <a:rPr lang="it-IT" sz="1600" i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Alesiani</a:t>
            </a:r>
            <a:r>
              <a:rPr lang="it-IT" sz="1600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1600" i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Piero*</a:t>
            </a:r>
            <a:endParaRPr lang="it-IT" sz="16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7" name="Rettangolo con angoli arrotondati 216">
            <a:extLst>
              <a:ext uri="{FF2B5EF4-FFF2-40B4-BE49-F238E27FC236}">
                <a16:creationId xmlns:a16="http://schemas.microsoft.com/office/drawing/2014/main" xmlns="" id="{946A3285-921F-42BA-87C1-E5C9511B060C}"/>
              </a:ext>
            </a:extLst>
          </p:cNvPr>
          <p:cNvSpPr/>
          <p:nvPr/>
        </p:nvSpPr>
        <p:spPr>
          <a:xfrm>
            <a:off x="3217606" y="3470788"/>
            <a:ext cx="2200151" cy="562355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Servizio Assistenza</a:t>
            </a:r>
          </a:p>
        </p:txBody>
      </p:sp>
      <p:sp>
        <p:nvSpPr>
          <p:cNvPr id="218" name="Rettangolo con angoli arrotondati 217">
            <a:extLst>
              <a:ext uri="{FF2B5EF4-FFF2-40B4-BE49-F238E27FC236}">
                <a16:creationId xmlns:a16="http://schemas.microsoft.com/office/drawing/2014/main" xmlns="" id="{D98B5C2E-B3CB-4D10-8D3E-57EAEFB9F90E}"/>
              </a:ext>
            </a:extLst>
          </p:cNvPr>
          <p:cNvSpPr/>
          <p:nvPr/>
        </p:nvSpPr>
        <p:spPr>
          <a:xfrm>
            <a:off x="1056077" y="3479123"/>
            <a:ext cx="1649399" cy="56235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Servizi Generali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219" name="Rettangolo con angoli arrotondati 218">
            <a:extLst>
              <a:ext uri="{FF2B5EF4-FFF2-40B4-BE49-F238E27FC236}">
                <a16:creationId xmlns:a16="http://schemas.microsoft.com/office/drawing/2014/main" xmlns="" id="{E47F0DC6-2314-4F2B-989F-7215ABDF7367}"/>
              </a:ext>
            </a:extLst>
          </p:cNvPr>
          <p:cNvSpPr/>
          <p:nvPr/>
        </p:nvSpPr>
        <p:spPr>
          <a:xfrm>
            <a:off x="6677276" y="4635057"/>
            <a:ext cx="1485899" cy="562355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Infermieri*</a:t>
            </a:r>
          </a:p>
        </p:txBody>
      </p:sp>
      <p:sp>
        <p:nvSpPr>
          <p:cNvPr id="220" name="Rettangolo con angoli arrotondati 219">
            <a:extLst>
              <a:ext uri="{FF2B5EF4-FFF2-40B4-BE49-F238E27FC236}">
                <a16:creationId xmlns:a16="http://schemas.microsoft.com/office/drawing/2014/main" xmlns="" id="{0DCE268F-B790-41BC-ABB1-108B8AFBB1A4}"/>
              </a:ext>
            </a:extLst>
          </p:cNvPr>
          <p:cNvSpPr/>
          <p:nvPr/>
        </p:nvSpPr>
        <p:spPr>
          <a:xfrm>
            <a:off x="6718300" y="5454650"/>
            <a:ext cx="1485899" cy="562355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O.S.S*</a:t>
            </a:r>
          </a:p>
        </p:txBody>
      </p:sp>
      <p:sp>
        <p:nvSpPr>
          <p:cNvPr id="221" name="Rettangolo con angoli arrotondati 220">
            <a:extLst>
              <a:ext uri="{FF2B5EF4-FFF2-40B4-BE49-F238E27FC236}">
                <a16:creationId xmlns:a16="http://schemas.microsoft.com/office/drawing/2014/main" xmlns="" id="{134BCAFF-2C32-46FB-89B5-012CAA8B8C45}"/>
              </a:ext>
            </a:extLst>
          </p:cNvPr>
          <p:cNvSpPr/>
          <p:nvPr/>
        </p:nvSpPr>
        <p:spPr>
          <a:xfrm>
            <a:off x="1231900" y="169048"/>
            <a:ext cx="8760864" cy="1204332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2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Consiglio di Amministrazione</a:t>
            </a:r>
          </a:p>
          <a:p>
            <a:pPr algn="ctr"/>
            <a:r>
              <a:rPr lang="it-IT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Presidente: CARLINI ROBERTO		Vice-Presidente: CAPRIOTTI GABRIELE</a:t>
            </a:r>
          </a:p>
          <a:p>
            <a:pPr algn="ctr"/>
            <a:r>
              <a:rPr lang="it-IT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Consiglieri: TEDESCHI FAUSTO - </a:t>
            </a:r>
            <a:r>
              <a:rPr lang="it-IT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it-IT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CAPPELLI ROBERTO</a:t>
            </a:r>
            <a:endParaRPr lang="it-IT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22" name="Rettangolo con angoli arrotondati 221">
            <a:extLst>
              <a:ext uri="{FF2B5EF4-FFF2-40B4-BE49-F238E27FC236}">
                <a16:creationId xmlns:a16="http://schemas.microsoft.com/office/drawing/2014/main" xmlns="" id="{44B06811-250F-4A4A-92FA-A8A3B90943A3}"/>
              </a:ext>
            </a:extLst>
          </p:cNvPr>
          <p:cNvSpPr/>
          <p:nvPr/>
        </p:nvSpPr>
        <p:spPr>
          <a:xfrm>
            <a:off x="3708939" y="1697940"/>
            <a:ext cx="3941611" cy="562355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Direttore</a:t>
            </a:r>
            <a:r>
              <a:rPr lang="it-IT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Crusco</a:t>
            </a:r>
            <a:r>
              <a:rPr lang="it-IT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Giovanni</a:t>
            </a:r>
          </a:p>
        </p:txBody>
      </p:sp>
      <p:sp>
        <p:nvSpPr>
          <p:cNvPr id="223" name="Rettangolo con angoli arrotondati 222">
            <a:extLst>
              <a:ext uri="{FF2B5EF4-FFF2-40B4-BE49-F238E27FC236}">
                <a16:creationId xmlns:a16="http://schemas.microsoft.com/office/drawing/2014/main" xmlns="" id="{82359A7C-0777-44B7-93B6-01B8C33C3AFA}"/>
              </a:ext>
            </a:extLst>
          </p:cNvPr>
          <p:cNvSpPr/>
          <p:nvPr/>
        </p:nvSpPr>
        <p:spPr>
          <a:xfrm>
            <a:off x="2720170" y="5141071"/>
            <a:ext cx="1485899" cy="562355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Servizio Pulizia*</a:t>
            </a:r>
          </a:p>
        </p:txBody>
      </p:sp>
      <p:sp>
        <p:nvSpPr>
          <p:cNvPr id="224" name="Rettangolo con angoli arrotondati 223">
            <a:extLst>
              <a:ext uri="{FF2B5EF4-FFF2-40B4-BE49-F238E27FC236}">
                <a16:creationId xmlns:a16="http://schemas.microsoft.com/office/drawing/2014/main" xmlns="" id="{814DB7B1-DA2A-4E6C-93DA-FDA5A0733A0C}"/>
              </a:ext>
            </a:extLst>
          </p:cNvPr>
          <p:cNvSpPr/>
          <p:nvPr/>
        </p:nvSpPr>
        <p:spPr>
          <a:xfrm>
            <a:off x="2679700" y="4387850"/>
            <a:ext cx="1485899" cy="562355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Animazione*</a:t>
            </a:r>
          </a:p>
        </p:txBody>
      </p:sp>
      <p:sp>
        <p:nvSpPr>
          <p:cNvPr id="225" name="Rettangolo con angoli arrotondati 224">
            <a:extLst>
              <a:ext uri="{FF2B5EF4-FFF2-40B4-BE49-F238E27FC236}">
                <a16:creationId xmlns:a16="http://schemas.microsoft.com/office/drawing/2014/main" xmlns="" id="{E0FABBB9-DE64-4987-B499-3F35B59F3577}"/>
              </a:ext>
            </a:extLst>
          </p:cNvPr>
          <p:cNvSpPr/>
          <p:nvPr/>
        </p:nvSpPr>
        <p:spPr>
          <a:xfrm>
            <a:off x="8608821" y="3466930"/>
            <a:ext cx="1485899" cy="55473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600" dirty="0">
                <a:ln w="0"/>
                <a:solidFill>
                  <a:schemeClr val="tx1"/>
                </a:solidFill>
              </a:rPr>
              <a:t>Servizio Religioso</a:t>
            </a:r>
          </a:p>
        </p:txBody>
      </p:sp>
      <p:sp>
        <p:nvSpPr>
          <p:cNvPr id="226" name="Rettangolo con angoli arrotondati 225">
            <a:extLst>
              <a:ext uri="{FF2B5EF4-FFF2-40B4-BE49-F238E27FC236}">
                <a16:creationId xmlns:a16="http://schemas.microsoft.com/office/drawing/2014/main" xmlns="" id="{354A08AF-7C11-49ED-9245-71630D729AC0}"/>
              </a:ext>
            </a:extLst>
          </p:cNvPr>
          <p:cNvSpPr/>
          <p:nvPr/>
        </p:nvSpPr>
        <p:spPr>
          <a:xfrm>
            <a:off x="4434840" y="5122999"/>
            <a:ext cx="1936463" cy="1090988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dirty="0"/>
              <a:t>Servizio </a:t>
            </a:r>
            <a:r>
              <a:rPr lang="it-IT" dirty="0" err="1"/>
              <a:t>Mensa</a:t>
            </a:r>
            <a:r>
              <a:rPr lang="it-IT" dirty="0" err="1" smtClean="0"/>
              <a:t>*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227" name="Rettangolo con angoli arrotondati 226">
            <a:extLst>
              <a:ext uri="{FF2B5EF4-FFF2-40B4-BE49-F238E27FC236}">
                <a16:creationId xmlns:a16="http://schemas.microsoft.com/office/drawing/2014/main" xmlns="" id="{601A25D2-BD62-4525-BB98-2D6BDEFBA125}"/>
              </a:ext>
            </a:extLst>
          </p:cNvPr>
          <p:cNvSpPr/>
          <p:nvPr/>
        </p:nvSpPr>
        <p:spPr>
          <a:xfrm>
            <a:off x="2737064" y="5863856"/>
            <a:ext cx="1485899" cy="628661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Servizio Lavanderia*</a:t>
            </a:r>
          </a:p>
        </p:txBody>
      </p: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xmlns="" id="{FED4C58B-BCB4-427E-805C-2BDB62FF414D}"/>
              </a:ext>
            </a:extLst>
          </p:cNvPr>
          <p:cNvCxnSpPr>
            <a:cxnSpLocks/>
          </p:cNvCxnSpPr>
          <p:nvPr/>
        </p:nvCxnSpPr>
        <p:spPr>
          <a:xfrm>
            <a:off x="4318470" y="4046839"/>
            <a:ext cx="0" cy="21313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xmlns="" id="{6C3D0AE7-03C0-47F7-96BA-B77E84154E58}"/>
              </a:ext>
            </a:extLst>
          </p:cNvPr>
          <p:cNvCxnSpPr>
            <a:cxnSpLocks/>
          </p:cNvCxnSpPr>
          <p:nvPr/>
        </p:nvCxnSpPr>
        <p:spPr>
          <a:xfrm flipH="1">
            <a:off x="4215705" y="6168661"/>
            <a:ext cx="11408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xmlns="" id="{DFF1FA08-CBBE-4DD7-BA5D-7BF44569D986}"/>
              </a:ext>
            </a:extLst>
          </p:cNvPr>
          <p:cNvCxnSpPr>
            <a:cxnSpLocks/>
            <a:endCxn id="223" idx="3"/>
          </p:cNvCxnSpPr>
          <p:nvPr/>
        </p:nvCxnSpPr>
        <p:spPr>
          <a:xfrm flipH="1" flipV="1">
            <a:off x="4206069" y="5422249"/>
            <a:ext cx="111931" cy="6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xmlns="" id="{7FB8FC2A-E6A1-40C5-AD52-3B30C51FB29C}"/>
              </a:ext>
            </a:extLst>
          </p:cNvPr>
          <p:cNvCxnSpPr>
            <a:cxnSpLocks/>
          </p:cNvCxnSpPr>
          <p:nvPr/>
        </p:nvCxnSpPr>
        <p:spPr>
          <a:xfrm flipH="1" flipV="1">
            <a:off x="4176357" y="4620038"/>
            <a:ext cx="288487" cy="4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xmlns="" id="{E094A9BC-5D84-4FFB-B59A-75CA591617D0}"/>
              </a:ext>
            </a:extLst>
          </p:cNvPr>
          <p:cNvCxnSpPr>
            <a:cxnSpLocks/>
          </p:cNvCxnSpPr>
          <p:nvPr/>
        </p:nvCxnSpPr>
        <p:spPr>
          <a:xfrm flipH="1">
            <a:off x="7439276" y="4330257"/>
            <a:ext cx="1" cy="3206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xmlns="" id="{2BB74146-51A3-4D81-A21A-48711B7350D1}"/>
              </a:ext>
            </a:extLst>
          </p:cNvPr>
          <p:cNvCxnSpPr>
            <a:cxnSpLocks/>
            <a:stCxn id="217" idx="0"/>
          </p:cNvCxnSpPr>
          <p:nvPr/>
        </p:nvCxnSpPr>
        <p:spPr>
          <a:xfrm flipH="1" flipV="1">
            <a:off x="4313493" y="3192822"/>
            <a:ext cx="4189" cy="2779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xmlns="" id="{45CAC29C-5374-4AC9-8B5A-C454ABBD3133}"/>
              </a:ext>
            </a:extLst>
          </p:cNvPr>
          <p:cNvCxnSpPr>
            <a:cxnSpLocks/>
          </p:cNvCxnSpPr>
          <p:nvPr/>
        </p:nvCxnSpPr>
        <p:spPr>
          <a:xfrm flipH="1">
            <a:off x="1870366" y="3168650"/>
            <a:ext cx="10410" cy="3104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xmlns="" id="{2BC98898-2984-4A61-BC84-C78F2DFD3901}"/>
              </a:ext>
            </a:extLst>
          </p:cNvPr>
          <p:cNvCxnSpPr>
            <a:cxnSpLocks/>
          </p:cNvCxnSpPr>
          <p:nvPr/>
        </p:nvCxnSpPr>
        <p:spPr>
          <a:xfrm flipV="1">
            <a:off x="1867923" y="3172812"/>
            <a:ext cx="7483847" cy="439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3" name="Connettore diritto 252">
            <a:extLst>
              <a:ext uri="{FF2B5EF4-FFF2-40B4-BE49-F238E27FC236}">
                <a16:creationId xmlns:a16="http://schemas.microsoft.com/office/drawing/2014/main" xmlns="" id="{289B061A-530F-4DD0-BD4C-30FDB42FFC89}"/>
              </a:ext>
            </a:extLst>
          </p:cNvPr>
          <p:cNvCxnSpPr>
            <a:cxnSpLocks/>
          </p:cNvCxnSpPr>
          <p:nvPr/>
        </p:nvCxnSpPr>
        <p:spPr>
          <a:xfrm>
            <a:off x="9351770" y="3168650"/>
            <a:ext cx="0" cy="2982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9" name="Rettangolo con angoli arrotondati 258">
            <a:extLst>
              <a:ext uri="{FF2B5EF4-FFF2-40B4-BE49-F238E27FC236}">
                <a16:creationId xmlns:a16="http://schemas.microsoft.com/office/drawing/2014/main" xmlns="" id="{AE1DBFF4-D77F-40C2-AA87-2E909F29A7C9}"/>
              </a:ext>
            </a:extLst>
          </p:cNvPr>
          <p:cNvSpPr/>
          <p:nvPr/>
        </p:nvSpPr>
        <p:spPr>
          <a:xfrm>
            <a:off x="4530295" y="5577389"/>
            <a:ext cx="900515" cy="5623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Cucina</a:t>
            </a:r>
            <a:endParaRPr lang="it-IT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0" name="Rettangolo con angoli arrotondati 259">
            <a:extLst>
              <a:ext uri="{FF2B5EF4-FFF2-40B4-BE49-F238E27FC236}">
                <a16:creationId xmlns:a16="http://schemas.microsoft.com/office/drawing/2014/main" xmlns="" id="{35025B3F-B363-4BB7-BDE8-C3A23E5D0EAE}"/>
              </a:ext>
            </a:extLst>
          </p:cNvPr>
          <p:cNvSpPr/>
          <p:nvPr/>
        </p:nvSpPr>
        <p:spPr>
          <a:xfrm>
            <a:off x="5498772" y="5589679"/>
            <a:ext cx="811563" cy="5623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Sala</a:t>
            </a:r>
            <a:endParaRPr lang="it-IT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xmlns="" id="{2FA8DAFA-1ECF-4387-88D5-FDC4020C94A1}"/>
              </a:ext>
            </a:extLst>
          </p:cNvPr>
          <p:cNvCxnSpPr>
            <a:cxnSpLocks/>
          </p:cNvCxnSpPr>
          <p:nvPr/>
        </p:nvCxnSpPr>
        <p:spPr>
          <a:xfrm flipV="1">
            <a:off x="7393858" y="3180829"/>
            <a:ext cx="5517" cy="28995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7" name="Rettangolo con angoli arrotondati 296">
            <a:extLst>
              <a:ext uri="{FF2B5EF4-FFF2-40B4-BE49-F238E27FC236}">
                <a16:creationId xmlns:a16="http://schemas.microsoft.com/office/drawing/2014/main" xmlns="" id="{32D7F88F-D7BE-488D-B5EC-0E56CB99B5A1}"/>
              </a:ext>
            </a:extLst>
          </p:cNvPr>
          <p:cNvSpPr/>
          <p:nvPr/>
        </p:nvSpPr>
        <p:spPr>
          <a:xfrm>
            <a:off x="4660900" y="2406650"/>
            <a:ext cx="2035123" cy="562355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Segreteria Amministrazione</a:t>
            </a:r>
          </a:p>
        </p:txBody>
      </p:sp>
      <p:cxnSp>
        <p:nvCxnSpPr>
          <p:cNvPr id="302" name="Connettore diritto 301">
            <a:extLst>
              <a:ext uri="{FF2B5EF4-FFF2-40B4-BE49-F238E27FC236}">
                <a16:creationId xmlns:a16="http://schemas.microsoft.com/office/drawing/2014/main" xmlns="" id="{1234F290-D00A-48F5-82D6-66B6BF05E129}"/>
              </a:ext>
            </a:extLst>
          </p:cNvPr>
          <p:cNvCxnSpPr>
            <a:cxnSpLocks/>
          </p:cNvCxnSpPr>
          <p:nvPr/>
        </p:nvCxnSpPr>
        <p:spPr>
          <a:xfrm>
            <a:off x="5681637" y="2988055"/>
            <a:ext cx="1613" cy="18059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4" name="Rettangolo con angoli arrotondati 303">
            <a:extLst>
              <a:ext uri="{FF2B5EF4-FFF2-40B4-BE49-F238E27FC236}">
                <a16:creationId xmlns:a16="http://schemas.microsoft.com/office/drawing/2014/main" xmlns="" id="{1CEE20EC-4B3F-4BC8-8C35-B0FD98EE1904}"/>
              </a:ext>
            </a:extLst>
          </p:cNvPr>
          <p:cNvSpPr/>
          <p:nvPr/>
        </p:nvSpPr>
        <p:spPr>
          <a:xfrm>
            <a:off x="4356100" y="7010401"/>
            <a:ext cx="6236382" cy="381000"/>
          </a:xfrm>
          <a:prstGeom prst="round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 Il servizio è svolto da personale </a:t>
            </a:r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 cooperative convenzionate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5" name="Rettangolo con angoli arrotondati 304">
            <a:extLst>
              <a:ext uri="{FF2B5EF4-FFF2-40B4-BE49-F238E27FC236}">
                <a16:creationId xmlns:a16="http://schemas.microsoft.com/office/drawing/2014/main" xmlns="" id="{646D0672-C8EC-4FD1-BC91-1DEE3928303D}"/>
              </a:ext>
            </a:extLst>
          </p:cNvPr>
          <p:cNvSpPr/>
          <p:nvPr/>
        </p:nvSpPr>
        <p:spPr>
          <a:xfrm>
            <a:off x="7957641" y="1684779"/>
            <a:ext cx="2035123" cy="562355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Revisore dei </a:t>
            </a:r>
            <a:r>
              <a:rPr lang="it-IT" dirty="0" smtClean="0">
                <a:solidFill>
                  <a:schemeClr val="tx1"/>
                </a:solidFill>
              </a:rPr>
              <a:t>Conti</a:t>
            </a:r>
          </a:p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PIGNOTTI LUIGI</a:t>
            </a:r>
            <a:endParaRPr lang="it-IT" sz="1600" b="1" dirty="0">
              <a:solidFill>
                <a:schemeClr val="tx1"/>
              </a:solidFill>
            </a:endParaRPr>
          </a:p>
        </p:txBody>
      </p:sp>
      <p:cxnSp>
        <p:nvCxnSpPr>
          <p:cNvPr id="35" name="Connettore diritto 242">
            <a:extLst>
              <a:ext uri="{FF2B5EF4-FFF2-40B4-BE49-F238E27FC236}">
                <a16:creationId xmlns:a16="http://schemas.microsoft.com/office/drawing/2014/main" xmlns="" id="{2BB74146-51A3-4D81-A21A-48711B7350D1}"/>
              </a:ext>
            </a:extLst>
          </p:cNvPr>
          <p:cNvCxnSpPr>
            <a:cxnSpLocks/>
          </p:cNvCxnSpPr>
          <p:nvPr/>
        </p:nvCxnSpPr>
        <p:spPr>
          <a:xfrm flipH="1" flipV="1">
            <a:off x="5683045" y="1366684"/>
            <a:ext cx="3780" cy="34904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300" y="5226050"/>
            <a:ext cx="17145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2" name="Connettore diritto 301">
            <a:extLst>
              <a:ext uri="{FF2B5EF4-FFF2-40B4-BE49-F238E27FC236}">
                <a16:creationId xmlns:a16="http://schemas.microsoft.com/office/drawing/2014/main" xmlns="" id="{1234F290-D00A-48F5-82D6-66B6BF05E129}"/>
              </a:ext>
            </a:extLst>
          </p:cNvPr>
          <p:cNvCxnSpPr>
            <a:cxnSpLocks/>
          </p:cNvCxnSpPr>
          <p:nvPr/>
        </p:nvCxnSpPr>
        <p:spPr>
          <a:xfrm>
            <a:off x="5679281" y="2264569"/>
            <a:ext cx="2382" cy="12620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237">
            <a:extLst>
              <a:ext uri="{FF2B5EF4-FFF2-40B4-BE49-F238E27FC236}">
                <a16:creationId xmlns:a16="http://schemas.microsoft.com/office/drawing/2014/main" xmlns="" id="{E094A9BC-5D84-4FFB-B59A-75CA591617D0}"/>
              </a:ext>
            </a:extLst>
          </p:cNvPr>
          <p:cNvCxnSpPr>
            <a:cxnSpLocks/>
          </p:cNvCxnSpPr>
          <p:nvPr/>
        </p:nvCxnSpPr>
        <p:spPr>
          <a:xfrm flipH="1">
            <a:off x="7423151" y="5205413"/>
            <a:ext cx="1587" cy="2603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231">
            <a:extLst>
              <a:ext uri="{FF2B5EF4-FFF2-40B4-BE49-F238E27FC236}">
                <a16:creationId xmlns:a16="http://schemas.microsoft.com/office/drawing/2014/main" xmlns="" id="{DFF1FA08-CBBE-4DD7-BA5D-7BF44569D986}"/>
              </a:ext>
            </a:extLst>
          </p:cNvPr>
          <p:cNvCxnSpPr>
            <a:cxnSpLocks/>
          </p:cNvCxnSpPr>
          <p:nvPr/>
        </p:nvCxnSpPr>
        <p:spPr>
          <a:xfrm flipH="1" flipV="1">
            <a:off x="4329894" y="5687362"/>
            <a:ext cx="111931" cy="6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ttangolo con angoli arrotondati 223">
            <a:extLst>
              <a:ext uri="{FF2B5EF4-FFF2-40B4-BE49-F238E27FC236}">
                <a16:creationId xmlns:a16="http://schemas.microsoft.com/office/drawing/2014/main" xmlns="" id="{814DB7B1-DA2A-4E6C-93DA-FDA5A0733A0C}"/>
              </a:ext>
            </a:extLst>
          </p:cNvPr>
          <p:cNvSpPr/>
          <p:nvPr/>
        </p:nvSpPr>
        <p:spPr>
          <a:xfrm>
            <a:off x="4476750" y="4393406"/>
            <a:ext cx="1485899" cy="562355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Centralino*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60</Words>
  <Application>Microsoft Office PowerPoint</Application>
  <PresentationFormat>Personalizzato</PresentationFormat>
  <Paragraphs>23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24</cp:revision>
  <dcterms:modified xsi:type="dcterms:W3CDTF">2018-09-14T12:29:53Z</dcterms:modified>
</cp:coreProperties>
</file>